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1"/>
  </p:notesMasterIdLst>
  <p:sldIdLst>
    <p:sldId id="256" r:id="rId2"/>
    <p:sldId id="267" r:id="rId3"/>
    <p:sldId id="266" r:id="rId4"/>
    <p:sldId id="257" r:id="rId5"/>
    <p:sldId id="261" r:id="rId6"/>
    <p:sldId id="259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974D2E19-06BA-433F-A135-5B6767C12294}">
          <p14:sldIdLst/>
        </p14:section>
        <p14:section name="Untitled Section" id="{CA077F20-0248-4475-BF11-06A82E5DCF3F}">
          <p14:sldIdLst>
            <p14:sldId id="256"/>
            <p14:sldId id="267"/>
            <p14:sldId id="266"/>
            <p14:sldId id="257"/>
            <p14:sldId id="261"/>
            <p14:sldId id="259"/>
            <p14:sldId id="263"/>
            <p14:sldId id="264"/>
            <p14:sldId id="265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3" d="100"/>
          <a:sy n="63" d="100"/>
        </p:scale>
        <p:origin x="-1596" y="-2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737C4E-5517-44E3-8F36-2C1805B22C07}" type="datetimeFigureOut">
              <a:rPr lang="en-US" smtClean="0"/>
              <a:t>4/7/2015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582DB8-065D-4007-AACB-E2013CA8C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9757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82DB8-065D-4007-AACB-E2013CA8C81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7257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EFD95-CED9-4C4A-A43C-466AC552C0F0}" type="datetimeFigureOut">
              <a:rPr lang="en-US" smtClean="0"/>
              <a:t>4/7/2015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50C36-5A2D-4E28-87C5-80E8FFA9FD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EFD95-CED9-4C4A-A43C-466AC552C0F0}" type="datetimeFigureOut">
              <a:rPr lang="en-US" smtClean="0"/>
              <a:t>4/7/2015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50C36-5A2D-4E28-87C5-80E8FFA9FD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EFD95-CED9-4C4A-A43C-466AC552C0F0}" type="datetimeFigureOut">
              <a:rPr lang="en-US" smtClean="0"/>
              <a:t>4/7/2015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50C36-5A2D-4E28-87C5-80E8FFA9FD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EFD95-CED9-4C4A-A43C-466AC552C0F0}" type="datetimeFigureOut">
              <a:rPr lang="en-US" smtClean="0"/>
              <a:t>4/7/2015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50C36-5A2D-4E28-87C5-80E8FFA9FD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EFD95-CED9-4C4A-A43C-466AC552C0F0}" type="datetimeFigureOut">
              <a:rPr lang="en-US" smtClean="0"/>
              <a:t>4/7/2015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50C36-5A2D-4E28-87C5-80E8FFA9FD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EFD95-CED9-4C4A-A43C-466AC552C0F0}" type="datetimeFigureOut">
              <a:rPr lang="en-US" smtClean="0"/>
              <a:t>4/7/2015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50C36-5A2D-4E28-87C5-80E8FFA9FD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EFD95-CED9-4C4A-A43C-466AC552C0F0}" type="datetimeFigureOut">
              <a:rPr lang="en-US" smtClean="0"/>
              <a:t>4/7/2015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50C36-5A2D-4E28-87C5-80E8FFA9FD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EFD95-CED9-4C4A-A43C-466AC552C0F0}" type="datetimeFigureOut">
              <a:rPr lang="en-US" smtClean="0"/>
              <a:t>4/7/2015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50C36-5A2D-4E28-87C5-80E8FFA9FD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EFD95-CED9-4C4A-A43C-466AC552C0F0}" type="datetimeFigureOut">
              <a:rPr lang="en-US" smtClean="0"/>
              <a:t>4/7/2015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50C36-5A2D-4E28-87C5-80E8FFA9FD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EFD95-CED9-4C4A-A43C-466AC552C0F0}" type="datetimeFigureOut">
              <a:rPr lang="en-US" smtClean="0"/>
              <a:t>4/7/2015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50C36-5A2D-4E28-87C5-80E8FFA9FDD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EFD95-CED9-4C4A-A43C-466AC552C0F0}" type="datetimeFigureOut">
              <a:rPr lang="en-US" smtClean="0"/>
              <a:t>4/7/2015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C50C36-5A2D-4E28-87C5-80E8FFA9FDD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1BC50C36-5A2D-4E28-87C5-80E8FFA9FDD3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6EFEFD95-CED9-4C4A-A43C-466AC552C0F0}" type="datetimeFigureOut">
              <a:rPr lang="en-US" smtClean="0"/>
              <a:t>4/7/2015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gitaltrends.com/computing" TargetMode="External"/><Relationship Id="rId2" Type="http://schemas.openxmlformats.org/officeDocument/2006/relationships/hyperlink" Target="https://blog.idrsolutions.com/2013/07/what-we-love-and-hate-about-java-ides-eclipse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hypercubenews.blogspot.com/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066800"/>
            <a:ext cx="7620000" cy="1143000"/>
          </a:xfrm>
        </p:spPr>
        <p:txBody>
          <a:bodyPr/>
          <a:lstStyle/>
          <a:p>
            <a:r>
              <a:rPr lang="en-ZA" dirty="0" smtClean="0"/>
              <a:t>Video notification for SignSupport</a:t>
            </a:r>
            <a:endParaRPr lang="en-ZA" dirty="0"/>
          </a:p>
        </p:txBody>
      </p:sp>
      <p:sp>
        <p:nvSpPr>
          <p:cNvPr id="17" name="TextBox 16"/>
          <p:cNvSpPr txBox="1"/>
          <p:nvPr/>
        </p:nvSpPr>
        <p:spPr>
          <a:xfrm>
            <a:off x="34636" y="2394466"/>
            <a:ext cx="5451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/>
              <a:t>Remind Deaf users when and how to take medication</a:t>
            </a:r>
            <a:endParaRPr lang="en-ZA" dirty="0"/>
          </a:p>
        </p:txBody>
      </p:sp>
      <p:sp>
        <p:nvSpPr>
          <p:cNvPr id="18" name="TextBox 17"/>
          <p:cNvSpPr txBox="1"/>
          <p:nvPr/>
        </p:nvSpPr>
        <p:spPr>
          <a:xfrm>
            <a:off x="228600" y="3733800"/>
            <a:ext cx="52578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800" dirty="0" smtClean="0"/>
              <a:t>Student 	    :  Vuyisa Phindiso</a:t>
            </a:r>
          </a:p>
          <a:p>
            <a:endParaRPr lang="en-ZA" dirty="0"/>
          </a:p>
          <a:p>
            <a:r>
              <a:rPr lang="en-ZA" sz="2800" dirty="0" smtClean="0"/>
              <a:t>Supervisor        : Prof. Bill Tucker</a:t>
            </a:r>
          </a:p>
          <a:p>
            <a:endParaRPr lang="en-ZA" dirty="0"/>
          </a:p>
          <a:p>
            <a:endParaRPr lang="en-ZA" dirty="0" smtClean="0"/>
          </a:p>
        </p:txBody>
      </p:sp>
      <p:pic>
        <p:nvPicPr>
          <p:cNvPr id="7" name="Picture 3" descr="C:\Users\McBilly\Pictures\Untitl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051560"/>
            <a:ext cx="2887662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9622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SignSupport overview</a:t>
            </a:r>
          </a:p>
          <a:p>
            <a:r>
              <a:rPr lang="en-US" sz="3600" dirty="0" smtClean="0"/>
              <a:t>User requirements</a:t>
            </a:r>
          </a:p>
          <a:p>
            <a:r>
              <a:rPr lang="en-US" sz="3600" dirty="0" smtClean="0"/>
              <a:t>Requirements Analysis</a:t>
            </a:r>
          </a:p>
          <a:p>
            <a:r>
              <a:rPr lang="en-US" sz="3600" dirty="0" smtClean="0"/>
              <a:t>Tools to be used</a:t>
            </a:r>
          </a:p>
          <a:p>
            <a:r>
              <a:rPr lang="en-US" sz="3600" dirty="0" smtClean="0"/>
              <a:t>Project plan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6268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203555" y="34636"/>
            <a:ext cx="891540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ZA" sz="4000" dirty="0" smtClean="0">
                <a:latin typeface="Cambria" pitchFamily="18" charset="0"/>
              </a:rPr>
              <a:t>Overview of SignSupport Mobile App</a:t>
            </a:r>
            <a:r>
              <a:rPr lang="en-ZA" sz="4800" dirty="0" smtClean="0">
                <a:latin typeface="Cambria" pitchFamily="18" charset="0"/>
              </a:rPr>
              <a:t/>
            </a:r>
            <a:br>
              <a:rPr lang="en-ZA" sz="4800" dirty="0" smtClean="0">
                <a:latin typeface="Cambria" pitchFamily="18" charset="0"/>
              </a:rPr>
            </a:br>
            <a:endParaRPr lang="en-US" dirty="0"/>
          </a:p>
        </p:txBody>
      </p:sp>
      <p:pic>
        <p:nvPicPr>
          <p:cNvPr id="1028" name="Picture 4" descr="C:\Users\McBilly\Pictures\Samsung-Galaxy-S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34" y="1586126"/>
            <a:ext cx="1176337" cy="1729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McBilly\Pictures\pharmacis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372681"/>
            <a:ext cx="19812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McBilly\Pictures\memory car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8371" y="2638957"/>
            <a:ext cx="550829" cy="634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ight Arrow 4"/>
          <p:cNvSpPr/>
          <p:nvPr/>
        </p:nvSpPr>
        <p:spPr>
          <a:xfrm>
            <a:off x="2064226" y="2139121"/>
            <a:ext cx="1205548" cy="5289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Arrow 5"/>
          <p:cNvSpPr/>
          <p:nvPr/>
        </p:nvSpPr>
        <p:spPr>
          <a:xfrm>
            <a:off x="5029200" y="2127546"/>
            <a:ext cx="1219200" cy="55211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>
            <a:off x="3516020" y="3466716"/>
            <a:ext cx="748364" cy="1027620"/>
          </a:xfrm>
          <a:prstGeom prst="downArrow">
            <a:avLst>
              <a:gd name="adj1" fmla="val 50000"/>
              <a:gd name="adj2" fmla="val 4712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C:\Users\McBilly\Pictures\signS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466658"/>
            <a:ext cx="1988026" cy="2030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McBilly\Pictures\ucm436505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680634"/>
            <a:ext cx="1527810" cy="893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McBilly\Pictures\Untitled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2881" y="4648200"/>
            <a:ext cx="1211263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 descr="C:\Users\McBilly\Pictures\medication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4384" y="5181600"/>
            <a:ext cx="898876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6200" y="3497196"/>
            <a:ext cx="19880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SASL video [3]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042881" y="6211669"/>
            <a:ext cx="23673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Medication Instructions in SASL [3]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537960" y="3543362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Input medication instructions [5]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9274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User Requirements</a:t>
            </a:r>
            <a:endParaRPr lang="en-US" dirty="0"/>
          </a:p>
        </p:txBody>
      </p:sp>
      <p:pic>
        <p:nvPicPr>
          <p:cNvPr id="1026" name="Picture 2" descr="C:\Users\McBilly\Pictures\mobile-phone-vibra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586" y="1920298"/>
            <a:ext cx="1457614" cy="1508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ight Arrow 4"/>
          <p:cNvSpPr/>
          <p:nvPr/>
        </p:nvSpPr>
        <p:spPr>
          <a:xfrm>
            <a:off x="2161309" y="2526073"/>
            <a:ext cx="609600" cy="2971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7" name="Picture 3" descr="C:\Users\McBilly\Pictures\medicati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920298"/>
            <a:ext cx="1600200" cy="1508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ight Arrow 8"/>
          <p:cNvSpPr/>
          <p:nvPr/>
        </p:nvSpPr>
        <p:spPr>
          <a:xfrm>
            <a:off x="5257800" y="2526069"/>
            <a:ext cx="609600" cy="2971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Up Arrow Callout 12"/>
          <p:cNvSpPr/>
          <p:nvPr/>
        </p:nvSpPr>
        <p:spPr>
          <a:xfrm>
            <a:off x="69099" y="3810697"/>
            <a:ext cx="1762414" cy="1294703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smtClean="0"/>
              <a:t>Intensely vibrating </a:t>
            </a:r>
            <a:r>
              <a:rPr lang="en-ZA" dirty="0" smtClean="0"/>
              <a:t>phone [5]</a:t>
            </a:r>
            <a:endParaRPr lang="en-ZA" dirty="0"/>
          </a:p>
        </p:txBody>
      </p:sp>
      <p:sp>
        <p:nvSpPr>
          <p:cNvPr id="14" name="Up Arrow Callout 13"/>
          <p:cNvSpPr/>
          <p:nvPr/>
        </p:nvSpPr>
        <p:spPr>
          <a:xfrm>
            <a:off x="3124200" y="3795801"/>
            <a:ext cx="1905000" cy="986101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smtClean="0"/>
              <a:t>Medication </a:t>
            </a:r>
            <a:r>
              <a:rPr lang="en-ZA" dirty="0" smtClean="0"/>
              <a:t>image [3]</a:t>
            </a:r>
            <a:endParaRPr lang="en-ZA" dirty="0"/>
          </a:p>
        </p:txBody>
      </p:sp>
      <p:sp>
        <p:nvSpPr>
          <p:cNvPr id="15" name="Up Arrow Callout 14"/>
          <p:cNvSpPr/>
          <p:nvPr/>
        </p:nvSpPr>
        <p:spPr>
          <a:xfrm>
            <a:off x="6268243" y="3809656"/>
            <a:ext cx="1905000" cy="986101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smtClean="0"/>
              <a:t>SASL </a:t>
            </a:r>
            <a:r>
              <a:rPr lang="en-ZA" dirty="0" smtClean="0"/>
              <a:t>video [3]</a:t>
            </a:r>
            <a:endParaRPr lang="en-ZA" dirty="0" smtClean="0"/>
          </a:p>
          <a:p>
            <a:pPr algn="ctr"/>
            <a:endParaRPr lang="en-ZA" dirty="0"/>
          </a:p>
        </p:txBody>
      </p:sp>
      <p:pic>
        <p:nvPicPr>
          <p:cNvPr id="11" name="Picture 2" descr="C:\Users\McBilly\Pictures\sign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6999" y="1920298"/>
            <a:ext cx="1681003" cy="1508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7367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Requirements Analysis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936492" y="1859832"/>
            <a:ext cx="2108876" cy="1108925"/>
            <a:chOff x="920021" y="1255786"/>
            <a:chExt cx="1169752" cy="760338"/>
          </a:xfrm>
        </p:grpSpPr>
        <p:sp>
          <p:nvSpPr>
            <p:cNvPr id="5" name="Rounded Rectangle 4"/>
            <p:cNvSpPr/>
            <p:nvPr/>
          </p:nvSpPr>
          <p:spPr>
            <a:xfrm>
              <a:off x="920021" y="1255786"/>
              <a:ext cx="1169752" cy="760338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Rounded Rectangle 4"/>
            <p:cNvSpPr/>
            <p:nvPr/>
          </p:nvSpPr>
          <p:spPr>
            <a:xfrm>
              <a:off x="957138" y="1292903"/>
              <a:ext cx="1095518" cy="68610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ZA" sz="2200" dirty="0" smtClean="0"/>
                <a:t>Phone vibrates and Retrieve </a:t>
              </a:r>
              <a:r>
                <a:rPr lang="en-ZA" sz="2200" dirty="0" smtClean="0"/>
                <a:t>SASL video</a:t>
              </a:r>
              <a:endParaRPr lang="en-ZA" sz="2200" kern="1200" dirty="0"/>
            </a:p>
          </p:txBody>
        </p:sp>
      </p:grpSp>
      <p:sp>
        <p:nvSpPr>
          <p:cNvPr id="7" name="Right Arrow 6"/>
          <p:cNvSpPr/>
          <p:nvPr/>
        </p:nvSpPr>
        <p:spPr>
          <a:xfrm rot="1941168">
            <a:off x="5112527" y="3079232"/>
            <a:ext cx="1120019" cy="2036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6324600" y="3181066"/>
            <a:ext cx="2108876" cy="1447799"/>
            <a:chOff x="920021" y="1163940"/>
            <a:chExt cx="1169752" cy="852184"/>
          </a:xfrm>
        </p:grpSpPr>
        <p:sp>
          <p:nvSpPr>
            <p:cNvPr id="9" name="Rounded Rectangle 8"/>
            <p:cNvSpPr/>
            <p:nvPr/>
          </p:nvSpPr>
          <p:spPr>
            <a:xfrm>
              <a:off x="920021" y="1255786"/>
              <a:ext cx="1169752" cy="760338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Rounded Rectangle 4"/>
            <p:cNvSpPr/>
            <p:nvPr/>
          </p:nvSpPr>
          <p:spPr>
            <a:xfrm>
              <a:off x="957138" y="1163940"/>
              <a:ext cx="1095518" cy="81506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ZA" sz="2200" dirty="0"/>
                <a:t>M</a:t>
              </a:r>
              <a:r>
                <a:rPr lang="en-ZA" sz="2200" dirty="0" smtClean="0"/>
                <a:t>edication </a:t>
              </a:r>
              <a:r>
                <a:rPr lang="en-ZA" sz="2200" dirty="0" smtClean="0"/>
                <a:t>image</a:t>
              </a:r>
              <a:endParaRPr lang="en-ZA" sz="2200" kern="1200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133484" y="5618018"/>
            <a:ext cx="2108876" cy="1239982"/>
            <a:chOff x="920021" y="1255786"/>
            <a:chExt cx="1169752" cy="760338"/>
          </a:xfrm>
        </p:grpSpPr>
        <p:sp>
          <p:nvSpPr>
            <p:cNvPr id="12" name="Rounded Rectangle 11"/>
            <p:cNvSpPr/>
            <p:nvPr/>
          </p:nvSpPr>
          <p:spPr>
            <a:xfrm>
              <a:off x="920021" y="1255786"/>
              <a:ext cx="1169752" cy="760338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Rounded Rectangle 4"/>
            <p:cNvSpPr/>
            <p:nvPr/>
          </p:nvSpPr>
          <p:spPr>
            <a:xfrm>
              <a:off x="957138" y="1292903"/>
              <a:ext cx="1095518" cy="68610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ZA" sz="2200" dirty="0" smtClean="0"/>
                <a:t>Tap to play video</a:t>
              </a:r>
              <a:endParaRPr lang="en-ZA" sz="2200" kern="1200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52400" y="3337105"/>
            <a:ext cx="2108876" cy="1291759"/>
            <a:chOff x="920021" y="1255786"/>
            <a:chExt cx="1169752" cy="760338"/>
          </a:xfrm>
        </p:grpSpPr>
        <p:sp>
          <p:nvSpPr>
            <p:cNvPr id="15" name="Rounded Rectangle 14"/>
            <p:cNvSpPr/>
            <p:nvPr/>
          </p:nvSpPr>
          <p:spPr>
            <a:xfrm>
              <a:off x="920021" y="1255786"/>
              <a:ext cx="1169752" cy="760338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Rounded Rectangle 4"/>
            <p:cNvSpPr/>
            <p:nvPr/>
          </p:nvSpPr>
          <p:spPr>
            <a:xfrm>
              <a:off x="957138" y="1292903"/>
              <a:ext cx="1095518" cy="68610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ZA" sz="2200" dirty="0" smtClean="0"/>
                <a:t>SASL video plays</a:t>
              </a:r>
              <a:endParaRPr lang="en-ZA" sz="2200" kern="1200" dirty="0"/>
            </a:p>
          </p:txBody>
        </p:sp>
      </p:grpSp>
      <p:sp>
        <p:nvSpPr>
          <p:cNvPr id="18" name="Right Arrow 17"/>
          <p:cNvSpPr/>
          <p:nvPr/>
        </p:nvSpPr>
        <p:spPr>
          <a:xfrm rot="13602415">
            <a:off x="1914010" y="4980508"/>
            <a:ext cx="1089672" cy="2858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 rot="7995456">
            <a:off x="5216878" y="4912736"/>
            <a:ext cx="1120019" cy="2036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535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880" y="152400"/>
            <a:ext cx="8229600" cy="609600"/>
          </a:xfrm>
        </p:spPr>
        <p:txBody>
          <a:bodyPr/>
          <a:lstStyle/>
          <a:p>
            <a:pPr algn="l"/>
            <a:r>
              <a:rPr lang="en-US" dirty="0" smtClean="0"/>
              <a:t>Tools to be used</a:t>
            </a:r>
            <a:endParaRPr lang="en-US" dirty="0"/>
          </a:p>
        </p:txBody>
      </p:sp>
      <p:pic>
        <p:nvPicPr>
          <p:cNvPr id="2050" name="Picture 2" descr="C:\Users\McBilly\Pictures\downloa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2" y="985838"/>
            <a:ext cx="1669473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McBilly\Pictures\images (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1636" y="981075"/>
            <a:ext cx="1752600" cy="1071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McBilly\Pictures\Samsung-Galaxy-S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6364" y="3429000"/>
            <a:ext cx="12573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Up Arrow Callout 6"/>
          <p:cNvSpPr/>
          <p:nvPr/>
        </p:nvSpPr>
        <p:spPr>
          <a:xfrm>
            <a:off x="87976" y="2080348"/>
            <a:ext cx="1669473" cy="1156853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smtClean="0"/>
              <a:t>Eclipse </a:t>
            </a:r>
            <a:r>
              <a:rPr lang="en-ZA" dirty="0" smtClean="0"/>
              <a:t>IDE [2]</a:t>
            </a:r>
            <a:endParaRPr lang="en-ZA" dirty="0"/>
          </a:p>
        </p:txBody>
      </p:sp>
      <p:pic>
        <p:nvPicPr>
          <p:cNvPr id="8" name="Content Placeholder 3"/>
          <p:cNvPicPr>
            <a:picLocks noChangeAspect="1"/>
          </p:cNvPicPr>
          <p:nvPr/>
        </p:nvPicPr>
        <p:blipFill>
          <a:blip r:embed="rId6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4425" y="788480"/>
            <a:ext cx="2465492" cy="1483735"/>
          </a:xfrm>
          <a:prstGeom prst="rect">
            <a:avLst/>
          </a:prstGeom>
        </p:spPr>
      </p:pic>
      <p:sp>
        <p:nvSpPr>
          <p:cNvPr id="9" name="Up Arrow Callout 8"/>
          <p:cNvSpPr/>
          <p:nvPr/>
        </p:nvSpPr>
        <p:spPr>
          <a:xfrm>
            <a:off x="3428996" y="2080347"/>
            <a:ext cx="2092037" cy="1156854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smtClean="0"/>
              <a:t>Java programming </a:t>
            </a:r>
            <a:r>
              <a:rPr lang="en-ZA" dirty="0" smtClean="0"/>
              <a:t>language  [4]</a:t>
            </a:r>
            <a:endParaRPr lang="en-ZA" dirty="0"/>
          </a:p>
        </p:txBody>
      </p:sp>
      <p:sp>
        <p:nvSpPr>
          <p:cNvPr id="10" name="Up Arrow Callout 9"/>
          <p:cNvSpPr/>
          <p:nvPr/>
        </p:nvSpPr>
        <p:spPr>
          <a:xfrm>
            <a:off x="6560819" y="2080348"/>
            <a:ext cx="1669473" cy="1156854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smtClean="0"/>
              <a:t>Android </a:t>
            </a:r>
            <a:r>
              <a:rPr lang="en-ZA" dirty="0" smtClean="0"/>
              <a:t>platform [5]</a:t>
            </a:r>
            <a:endParaRPr lang="en-ZA" dirty="0"/>
          </a:p>
        </p:txBody>
      </p:sp>
      <p:sp>
        <p:nvSpPr>
          <p:cNvPr id="11" name="Up Arrow Callout 10"/>
          <p:cNvSpPr/>
          <p:nvPr/>
        </p:nvSpPr>
        <p:spPr>
          <a:xfrm>
            <a:off x="3640277" y="5257800"/>
            <a:ext cx="1669473" cy="1143000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smtClean="0"/>
              <a:t>Samsung galaxy phone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926954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pPr algn="l"/>
            <a:r>
              <a:rPr lang="en-US" dirty="0" smtClean="0"/>
              <a:t>Project plan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8200"/>
            <a:ext cx="8458200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00954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sz="1800" dirty="0" smtClean="0"/>
              <a:t>[1] </a:t>
            </a:r>
            <a:r>
              <a:rPr lang="en-US" sz="1800" dirty="0" err="1"/>
              <a:t>Prangnat</a:t>
            </a:r>
            <a:r>
              <a:rPr lang="en-US" sz="1800" dirty="0"/>
              <a:t>  </a:t>
            </a:r>
            <a:r>
              <a:rPr lang="en-US" sz="1800" dirty="0" err="1"/>
              <a:t>Chininthorn</a:t>
            </a:r>
            <a:r>
              <a:rPr lang="en-US" sz="1800" dirty="0"/>
              <a:t> (September 2011). "Communication Tool Design</a:t>
            </a:r>
          </a:p>
          <a:p>
            <a:pPr marL="114300" indent="0">
              <a:buNone/>
            </a:pPr>
            <a:r>
              <a:rPr lang="en-US" sz="1800" dirty="0"/>
              <a:t>      for Deaf to Hearing in South Africa “</a:t>
            </a:r>
          </a:p>
          <a:p>
            <a:pPr marL="114300" indent="0">
              <a:buNone/>
            </a:pPr>
            <a:endParaRPr lang="en-US" sz="1600" dirty="0" smtClean="0"/>
          </a:p>
          <a:p>
            <a:pPr marL="114300" indent="0">
              <a:buNone/>
            </a:pPr>
            <a:r>
              <a:rPr lang="en-US" sz="1800" dirty="0" smtClean="0"/>
              <a:t>[2] </a:t>
            </a:r>
            <a:r>
              <a:rPr lang="en-US" sz="1800" dirty="0"/>
              <a:t>Eclipse IDE </a:t>
            </a:r>
            <a:r>
              <a:rPr lang="en-US" sz="1800" dirty="0" smtClean="0"/>
              <a:t>    </a:t>
            </a:r>
            <a:r>
              <a:rPr lang="en-US" sz="1800" dirty="0">
                <a:hlinkClick r:id="rId2"/>
              </a:rPr>
              <a:t>https://blog.idrsolutions.com/2013/07/eclipse/</a:t>
            </a:r>
            <a:endParaRPr lang="en-US" sz="1800" dirty="0"/>
          </a:p>
          <a:p>
            <a:pPr marL="114300" indent="0">
              <a:buNone/>
            </a:pPr>
            <a:endParaRPr lang="en-US" sz="1600" dirty="0" smtClean="0"/>
          </a:p>
          <a:p>
            <a:pPr marL="114300" indent="0">
              <a:buNone/>
            </a:pPr>
            <a:r>
              <a:rPr lang="en-US" sz="1800" dirty="0" smtClean="0"/>
              <a:t>[3]  </a:t>
            </a:r>
            <a:r>
              <a:rPr lang="en-US" sz="1800" dirty="0"/>
              <a:t>Michael B. Motlhabi</a:t>
            </a:r>
            <a:r>
              <a:rPr lang="en-US" sz="1800" dirty="0" smtClean="0"/>
              <a:t>, William </a:t>
            </a:r>
            <a:r>
              <a:rPr lang="en-US" sz="1800" dirty="0"/>
              <a:t>D. Tucker, Mariam B. Parker, "Improving </a:t>
            </a:r>
            <a:r>
              <a:rPr lang="en-US" sz="1800" dirty="0" smtClean="0"/>
              <a:t> Usability and  </a:t>
            </a:r>
            <a:r>
              <a:rPr lang="en-US" sz="1800" dirty="0"/>
              <a:t>Correctness of a Mobile Tool to help a Deaf person with Pharmaceutical Instruction“</a:t>
            </a:r>
          </a:p>
          <a:p>
            <a:pPr marL="114300" indent="0">
              <a:buNone/>
            </a:pPr>
            <a:endParaRPr lang="en-US" sz="1600" dirty="0"/>
          </a:p>
          <a:p>
            <a:pPr marL="114300" indent="0">
              <a:buNone/>
            </a:pPr>
            <a:r>
              <a:rPr lang="en-US" sz="1800" dirty="0" smtClean="0"/>
              <a:t>[4]  </a:t>
            </a:r>
            <a:r>
              <a:rPr lang="en-ZA" sz="1800" dirty="0" smtClean="0"/>
              <a:t>Java </a:t>
            </a:r>
            <a:r>
              <a:rPr lang="en-ZA" sz="1800" dirty="0"/>
              <a:t>programming language </a:t>
            </a:r>
            <a:r>
              <a:rPr lang="en-ZA" sz="1800" dirty="0" smtClean="0"/>
              <a:t>  </a:t>
            </a:r>
            <a:r>
              <a:rPr lang="en-ZA" sz="1800" dirty="0" smtClean="0">
                <a:hlinkClick r:id="rId3"/>
              </a:rPr>
              <a:t>http</a:t>
            </a:r>
            <a:r>
              <a:rPr lang="en-ZA" sz="1800" dirty="0">
                <a:hlinkClick r:id="rId3"/>
              </a:rPr>
              <a:t>://</a:t>
            </a:r>
            <a:r>
              <a:rPr lang="en-ZA" sz="1800" dirty="0" smtClean="0">
                <a:hlinkClick r:id="rId3"/>
              </a:rPr>
              <a:t>www.digitaltrends.com/computing</a:t>
            </a:r>
            <a:endParaRPr lang="en-ZA" sz="1800" dirty="0" smtClean="0"/>
          </a:p>
          <a:p>
            <a:pPr marL="114300" indent="0">
              <a:buNone/>
            </a:pPr>
            <a:endParaRPr lang="en-ZA" sz="1600" dirty="0"/>
          </a:p>
          <a:p>
            <a:pPr marL="114300" indent="0">
              <a:buNone/>
            </a:pPr>
            <a:r>
              <a:rPr lang="en-ZA" sz="1800" dirty="0" smtClean="0"/>
              <a:t>[5 ] Android </a:t>
            </a:r>
            <a:r>
              <a:rPr lang="en-ZA" sz="1800" dirty="0"/>
              <a:t>platform </a:t>
            </a:r>
            <a:r>
              <a:rPr lang="en-ZA" sz="1800" dirty="0" smtClean="0"/>
              <a:t>  </a:t>
            </a:r>
            <a:r>
              <a:rPr lang="en-ZA" sz="1800" dirty="0">
                <a:hlinkClick r:id="rId4"/>
              </a:rPr>
              <a:t>http://hypercubenews.blogspot.com</a:t>
            </a:r>
            <a:endParaRPr lang="en-US" sz="1800" dirty="0" smtClean="0"/>
          </a:p>
          <a:p>
            <a:pPr marL="114300" indent="0">
              <a:buNone/>
            </a:pPr>
            <a:endParaRPr lang="en-US" sz="1400" dirty="0" smtClean="0"/>
          </a:p>
          <a:p>
            <a:endParaRPr lang="en-ZA" sz="1200" dirty="0"/>
          </a:p>
          <a:p>
            <a:pPr marL="114300" indent="0">
              <a:buNone/>
            </a:pPr>
            <a:endParaRPr lang="en-ZA" sz="1200" dirty="0" smtClean="0"/>
          </a:p>
          <a:p>
            <a:endParaRPr lang="en-ZA" sz="1200" dirty="0"/>
          </a:p>
          <a:p>
            <a:endParaRPr lang="en-ZA" sz="1200" dirty="0"/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9606346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Thank you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2276872"/>
            <a:ext cx="3198393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8993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438</TotalTime>
  <Words>198</Words>
  <Application>Microsoft Office PowerPoint</Application>
  <PresentationFormat>On-screen Show (4:3)</PresentationFormat>
  <Paragraphs>47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Adjacency</vt:lpstr>
      <vt:lpstr>Video notification for SignSupport</vt:lpstr>
      <vt:lpstr>Overview</vt:lpstr>
      <vt:lpstr>PowerPoint Presentation</vt:lpstr>
      <vt:lpstr>User Requirements</vt:lpstr>
      <vt:lpstr>Requirements Analysis</vt:lpstr>
      <vt:lpstr>Tools to be used</vt:lpstr>
      <vt:lpstr>Project plan</vt:lpstr>
      <vt:lpstr>References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McBilly</dc:creator>
  <cp:lastModifiedBy>McBilly</cp:lastModifiedBy>
  <cp:revision>36</cp:revision>
  <dcterms:created xsi:type="dcterms:W3CDTF">2015-03-20T09:05:52Z</dcterms:created>
  <dcterms:modified xsi:type="dcterms:W3CDTF">2015-04-08T06:27:05Z</dcterms:modified>
</cp:coreProperties>
</file>